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/>
    <p:restoredTop sz="94655"/>
  </p:normalViewPr>
  <p:slideViewPr>
    <p:cSldViewPr>
      <p:cViewPr varScale="1">
        <p:scale>
          <a:sx n="73" d="100"/>
          <a:sy n="73" d="100"/>
        </p:scale>
        <p:origin x="-12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B17E-004C-4423-A315-3B373A593C70}" type="datetimeFigureOut">
              <a:rPr lang="fr-FR" smtClean="0"/>
              <a:pPr/>
              <a:t>23/09/2020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8DFCE-C101-49FC-90AD-7C8579D62E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B17E-004C-4423-A315-3B373A593C70}" type="datetimeFigureOut">
              <a:rPr lang="fr-FR" smtClean="0"/>
              <a:pPr/>
              <a:t>23/09/2020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8DFCE-C101-49FC-90AD-7C8579D62E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B17E-004C-4423-A315-3B373A593C70}" type="datetimeFigureOut">
              <a:rPr lang="fr-FR" smtClean="0"/>
              <a:pPr/>
              <a:t>23/09/2020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8DFCE-C101-49FC-90AD-7C8579D62E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B17E-004C-4423-A315-3B373A593C70}" type="datetimeFigureOut">
              <a:rPr lang="fr-FR" smtClean="0"/>
              <a:pPr/>
              <a:t>23/09/2020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8DFCE-C101-49FC-90AD-7C8579D62E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B17E-004C-4423-A315-3B373A593C70}" type="datetimeFigureOut">
              <a:rPr lang="fr-FR" smtClean="0"/>
              <a:pPr/>
              <a:t>23/09/2020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8DFCE-C101-49FC-90AD-7C8579D62E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B17E-004C-4423-A315-3B373A593C70}" type="datetimeFigureOut">
              <a:rPr lang="fr-FR" smtClean="0"/>
              <a:pPr/>
              <a:t>23/09/2020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8DFCE-C101-49FC-90AD-7C8579D62E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B17E-004C-4423-A315-3B373A593C70}" type="datetimeFigureOut">
              <a:rPr lang="fr-FR" smtClean="0"/>
              <a:pPr/>
              <a:t>23/09/2020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8DFCE-C101-49FC-90AD-7C8579D62E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B17E-004C-4423-A315-3B373A593C70}" type="datetimeFigureOut">
              <a:rPr lang="fr-FR" smtClean="0"/>
              <a:pPr/>
              <a:t>23/09/2020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8DFCE-C101-49FC-90AD-7C8579D62E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B17E-004C-4423-A315-3B373A593C70}" type="datetimeFigureOut">
              <a:rPr lang="fr-FR" smtClean="0"/>
              <a:pPr/>
              <a:t>23/09/2020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8DFCE-C101-49FC-90AD-7C8579D62E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B17E-004C-4423-A315-3B373A593C70}" type="datetimeFigureOut">
              <a:rPr lang="fr-FR" smtClean="0"/>
              <a:pPr/>
              <a:t>23/09/2020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8DFCE-C101-49FC-90AD-7C8579D62E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1B17E-004C-4423-A315-3B373A593C70}" type="datetimeFigureOut">
              <a:rPr lang="fr-FR" smtClean="0"/>
              <a:pPr/>
              <a:t>23/09/2020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8DFCE-C101-49FC-90AD-7C8579D62E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1B17E-004C-4423-A315-3B373A593C70}" type="datetimeFigureOut">
              <a:rPr lang="fr-FR" smtClean="0"/>
              <a:pPr/>
              <a:t>23/09/2020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8DFCE-C101-49FC-90AD-7C8579D62E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allet.damien\Desktop\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5" y="422275"/>
            <a:ext cx="9136063" cy="60118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mallet.damien\Desktop\1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38" y="317500"/>
            <a:ext cx="9126537" cy="62214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mallet.damien\Desktop\1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225" y="312738"/>
            <a:ext cx="9097963" cy="62309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mallet.damien\Desktop\1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225" y="317500"/>
            <a:ext cx="9097963" cy="62214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allet.damien\Desktop\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700" y="317500"/>
            <a:ext cx="9117013" cy="62214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allet.damien\Desktop\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700" y="322263"/>
            <a:ext cx="9117013" cy="62118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mallet.damien\Desktop\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50" y="298450"/>
            <a:ext cx="9078913" cy="62595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mallet.damien\Desktop\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463" y="322263"/>
            <a:ext cx="9107487" cy="62118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mallet.damien\Desktop\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700" y="317500"/>
            <a:ext cx="9117013" cy="62214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mallet.damien\Desktop\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700" y="317500"/>
            <a:ext cx="9117013" cy="62214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mallet.damien\Desktop\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88" y="317500"/>
            <a:ext cx="9088437" cy="62214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mallet.damien\Desktop\9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88" y="317500"/>
            <a:ext cx="9088437" cy="62214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Affichage à l'écran (4:3)</PresentationFormat>
  <Paragraphs>0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mallet.damien</dc:creator>
  <cp:lastModifiedBy>Raph</cp:lastModifiedBy>
  <cp:revision>2</cp:revision>
  <dcterms:created xsi:type="dcterms:W3CDTF">2020-09-23T14:06:34Z</dcterms:created>
  <dcterms:modified xsi:type="dcterms:W3CDTF">2020-09-23T19:20:00Z</dcterms:modified>
</cp:coreProperties>
</file>